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22" r:id="rId3"/>
    <p:sldId id="324" r:id="rId4"/>
    <p:sldId id="327" r:id="rId5"/>
    <p:sldId id="320" r:id="rId6"/>
    <p:sldId id="281" r:id="rId7"/>
    <p:sldId id="329" r:id="rId8"/>
    <p:sldId id="282" r:id="rId9"/>
    <p:sldId id="296" r:id="rId10"/>
    <p:sldId id="331" r:id="rId11"/>
    <p:sldId id="333" r:id="rId12"/>
    <p:sldId id="261" r:id="rId13"/>
    <p:sldId id="342" r:id="rId14"/>
    <p:sldId id="302" r:id="rId15"/>
    <p:sldId id="263" r:id="rId16"/>
    <p:sldId id="259" r:id="rId17"/>
    <p:sldId id="275" r:id="rId18"/>
    <p:sldId id="260" r:id="rId19"/>
    <p:sldId id="335" r:id="rId20"/>
    <p:sldId id="343" r:id="rId21"/>
    <p:sldId id="286" r:id="rId22"/>
    <p:sldId id="287" r:id="rId23"/>
    <p:sldId id="336" r:id="rId24"/>
    <p:sldId id="337" r:id="rId25"/>
    <p:sldId id="345" r:id="rId26"/>
    <p:sldId id="288" r:id="rId27"/>
    <p:sldId id="346" r:id="rId28"/>
    <p:sldId id="289" r:id="rId29"/>
    <p:sldId id="306" r:id="rId30"/>
    <p:sldId id="308" r:id="rId31"/>
    <p:sldId id="312" r:id="rId32"/>
    <p:sldId id="33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2C998-9A39-4F29-89BC-8B48B8DA6C06}" type="datetimeFigureOut">
              <a:rPr lang="ru-RU" smtClean="0"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4201C-9DC5-4E3D-8D83-19CC9F558AF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571480"/>
            <a:ext cx="2047886" cy="2457463"/>
          </a:xfrm>
          <a:prstGeom prst="rect">
            <a:avLst/>
          </a:prstGeom>
        </p:spPr>
      </p:pic>
      <p:pic>
        <p:nvPicPr>
          <p:cNvPr id="5" name="Рисунок 4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642918"/>
            <a:ext cx="2286016" cy="2743219"/>
          </a:xfrm>
          <a:prstGeom prst="rect">
            <a:avLst/>
          </a:prstGeom>
        </p:spPr>
      </p:pic>
      <p:pic>
        <p:nvPicPr>
          <p:cNvPr id="8" name="Рисунок 7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2214554"/>
            <a:ext cx="2562244" cy="30746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79541"/>
            <a:ext cx="9144000" cy="1470025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«Зимняя книга»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3571876"/>
            <a:ext cx="2226481" cy="2671777"/>
          </a:xfrm>
          <a:prstGeom prst="rect">
            <a:avLst/>
          </a:prstGeom>
        </p:spPr>
      </p:pic>
      <p:pic>
        <p:nvPicPr>
          <p:cNvPr id="10" name="Picture 6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6" y="2431779"/>
            <a:ext cx="72866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7543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«Загадочная»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1174100"/>
            <a:ext cx="5688632" cy="3046988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Очень холодно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не так ли?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дорожки замело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Лишь вчера была я каплей,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сегодня — как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стекло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Снежинкина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сестрица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Затвердевшая в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дица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35896" y="4971365"/>
            <a:ext cx="3816424" cy="1077218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воде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тонет,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о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гне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горит.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«Загадочная»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3" y="1166555"/>
            <a:ext cx="6440609" cy="2062103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Ног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 радости не чуя,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горки снежной вниз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лечу я.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Стал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мне спорт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родней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ближе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Кто помог мне в этом?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7744" y="3728646"/>
            <a:ext cx="5986435" cy="255454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Вокруг глубокий снег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лежит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он легко поверх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бежит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Лишь с колеи сойти нельзя.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Кто мчится к финишу,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скользя?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78949061352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247064"/>
            <a:ext cx="3092162" cy="4122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_a69fe_e9cdc05d_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1678"/>
            <a:ext cx="2976584" cy="3571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394506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</a:t>
            </a:r>
            <a:r>
              <a:rPr lang="ru-RU" sz="36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«Пословицы и поговорки»</a:t>
            </a:r>
            <a:endParaRPr lang="ru-RU" sz="36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3357562"/>
            <a:ext cx="2547952" cy="3057543"/>
          </a:xfrm>
          <a:prstGeom prst="rect">
            <a:avLst/>
          </a:prstGeom>
        </p:spPr>
      </p:pic>
      <p:pic>
        <p:nvPicPr>
          <p:cNvPr id="12" name="Рисунок 11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357562"/>
            <a:ext cx="2547952" cy="3057543"/>
          </a:xfrm>
          <a:prstGeom prst="rect">
            <a:avLst/>
          </a:prstGeom>
        </p:spPr>
      </p:pic>
      <p:pic>
        <p:nvPicPr>
          <p:cNvPr id="11" name="Рисунок 10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0"/>
            <a:ext cx="2547952" cy="3057543"/>
          </a:xfrm>
          <a:prstGeom prst="rect">
            <a:avLst/>
          </a:prstGeom>
        </p:spPr>
      </p:pic>
      <p:pic>
        <p:nvPicPr>
          <p:cNvPr id="9" name="Рисунок 8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47952" cy="3057543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25435" y="698036"/>
            <a:ext cx="8501122" cy="64633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шубы и валенок  и ...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02427" y="5661248"/>
            <a:ext cx="7429552" cy="64633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 нос ...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11861" y="2443832"/>
            <a:ext cx="8501122" cy="64633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Летом  н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гой к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пнёшь, а ...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38549" y="4272257"/>
            <a:ext cx="7429552" cy="64633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зимний хол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 ...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4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3357562"/>
            <a:ext cx="2547952" cy="3057543"/>
          </a:xfrm>
          <a:prstGeom prst="rect">
            <a:avLst/>
          </a:prstGeom>
        </p:spPr>
      </p:pic>
      <p:pic>
        <p:nvPicPr>
          <p:cNvPr id="12" name="Рисунок 11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357562"/>
            <a:ext cx="2547952" cy="3057543"/>
          </a:xfrm>
          <a:prstGeom prst="rect">
            <a:avLst/>
          </a:prstGeom>
        </p:spPr>
      </p:pic>
      <p:pic>
        <p:nvPicPr>
          <p:cNvPr id="11" name="Рисунок 10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0"/>
            <a:ext cx="2547952" cy="3057543"/>
          </a:xfrm>
          <a:prstGeom prst="rect">
            <a:avLst/>
          </a:prstGeom>
        </p:spPr>
      </p:pic>
      <p:pic>
        <p:nvPicPr>
          <p:cNvPr id="9" name="Рисунок 8" descr="0_a69fe_e9cdc05d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47952" cy="3057543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25435" y="698036"/>
            <a:ext cx="8501122" cy="64633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шубы и валенок и з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 без к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нца.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02427" y="5661248"/>
            <a:ext cx="7429552" cy="64633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 нос в б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льшой мороз.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11861" y="2166833"/>
            <a:ext cx="8501122" cy="1200329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Летом  н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гой к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пнёшь,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а з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рукой возьмёшь.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38549" y="4272257"/>
            <a:ext cx="7429552" cy="64633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  <a:tab pos="2609850" algn="l"/>
              </a:tabLst>
            </a:pP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зимний хол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 всякий мол</a:t>
            </a:r>
            <a:r>
              <a:rPr lang="ru-RU" sz="3600" b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</a:t>
            </a:r>
            <a:endParaRPr lang="ru-RU" sz="4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4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82543089_0_acd02_deeb0041_x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772816"/>
            <a:ext cx="5400600" cy="403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311360" y="394506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«Поэтическая»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95536" y="1239848"/>
            <a:ext cx="533743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Поет з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 - аукает,                             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Мохнатый лес баюкает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Стозвоном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сняка.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Кругом с тоской глубокою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Плывут в страну д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лекую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дые  облака.                      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С.Есенин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o0Fnk3ENwm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011412"/>
            <a:ext cx="2985241" cy="450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a-deribasovskoi-poiavitsia-ten-pushkina-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980726"/>
            <a:ext cx="2857520" cy="400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9552" y="1625898"/>
            <a:ext cx="511256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голубыми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бесами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Великолепными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врами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Блестя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солнце, снег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Прозрачный лес один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рнеет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ель сквозь иней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неет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речка подо льдом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стит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А.С.Пушкин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34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67544" y="1196752"/>
            <a:ext cx="504151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родейкою З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мою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Околдован, лес ст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ит,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под снежной бахромою,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Неподвижною, н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мою,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дной жизнью он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стит.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Ф. Тютчев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18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196752"/>
            <a:ext cx="2964659" cy="379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1360" y="394506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«Музыкальная»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2" name="Разминка снеговик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1340768"/>
            <a:ext cx="6914504" cy="51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68666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Documents\работа\проектная Д\проект ребусы\сл сл ребусы  мои\пальт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84784"/>
            <a:ext cx="6775450" cy="338437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95936" y="5229225"/>
            <a:ext cx="331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000" b="1" dirty="0">
                <a:solidFill>
                  <a:schemeClr val="tx2"/>
                </a:solidFill>
              </a:rPr>
              <a:t>п</a:t>
            </a:r>
            <a:r>
              <a:rPr lang="ru-RU" sz="4000" b="1" u="sng" dirty="0">
                <a:solidFill>
                  <a:srgbClr val="FF0000"/>
                </a:solidFill>
              </a:rPr>
              <a:t>а</a:t>
            </a:r>
            <a:r>
              <a:rPr lang="ru-RU" sz="4000" b="1" dirty="0">
                <a:solidFill>
                  <a:schemeClr val="tx2"/>
                </a:solidFill>
              </a:rPr>
              <a:t>л</a:t>
            </a:r>
            <a:r>
              <a:rPr lang="ru-RU" sz="4000" b="1" u="sng" dirty="0">
                <a:solidFill>
                  <a:schemeClr val="tx2"/>
                </a:solidFill>
              </a:rPr>
              <a:t>ь</a:t>
            </a:r>
            <a:r>
              <a:rPr lang="ru-RU" sz="4000" b="1" dirty="0">
                <a:solidFill>
                  <a:schemeClr val="tx2"/>
                </a:solidFill>
              </a:rPr>
              <a:t>то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6372200" y="5219578"/>
            <a:ext cx="144463" cy="2159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7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58642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9714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«Шуточная»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772816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/>
                <a:ea typeface="Times New Roman"/>
              </a:rPr>
              <a:t>       </a:t>
            </a:r>
            <a:r>
              <a:rPr lang="ru-RU" sz="3600" b="1" i="1" dirty="0" smtClean="0">
                <a:latin typeface="Times New Roman"/>
                <a:ea typeface="Times New Roman"/>
              </a:rPr>
              <a:t>З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и</a:t>
            </a:r>
            <a:r>
              <a:rPr lang="ru-RU" sz="3600" b="1" i="1" dirty="0" smtClean="0">
                <a:latin typeface="Times New Roman"/>
                <a:ea typeface="Times New Roman"/>
              </a:rPr>
              <a:t>ма  ух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о</a:t>
            </a:r>
            <a:r>
              <a:rPr lang="ru-RU" sz="3600" b="1" i="1" dirty="0" smtClean="0">
                <a:latin typeface="Times New Roman"/>
                <a:ea typeface="Times New Roman"/>
              </a:rPr>
              <a:t>дить </a:t>
            </a:r>
            <a:r>
              <a:rPr lang="ru-RU" sz="3600" b="1" i="1" dirty="0">
                <a:latin typeface="Times New Roman"/>
                <a:ea typeface="Times New Roman"/>
              </a:rPr>
              <a:t>не хочет. Прячет  последний  </a:t>
            </a:r>
            <a:r>
              <a:rPr lang="ru-RU" sz="3600" b="1" i="1" dirty="0" smtClean="0">
                <a:latin typeface="Times New Roman"/>
                <a:ea typeface="Times New Roman"/>
              </a:rPr>
              <a:t>сн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е</a:t>
            </a:r>
            <a:r>
              <a:rPr lang="ru-RU" sz="3600" b="1" i="1" dirty="0" smtClean="0">
                <a:latin typeface="Times New Roman"/>
                <a:ea typeface="Times New Roman"/>
              </a:rPr>
              <a:t>жок  </a:t>
            </a:r>
            <a:r>
              <a:rPr lang="ru-RU" sz="3600" b="1" i="1" dirty="0">
                <a:latin typeface="Times New Roman"/>
                <a:ea typeface="Times New Roman"/>
              </a:rPr>
              <a:t>в </a:t>
            </a:r>
            <a:r>
              <a:rPr lang="ru-RU" sz="3600" b="1" i="1" dirty="0" smtClean="0">
                <a:latin typeface="Times New Roman"/>
                <a:ea typeface="Times New Roman"/>
              </a:rPr>
              <a:t>л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е</a:t>
            </a:r>
            <a:r>
              <a:rPr lang="ru-RU" sz="3600" b="1" i="1" dirty="0" smtClean="0">
                <a:latin typeface="Times New Roman"/>
                <a:ea typeface="Times New Roman"/>
              </a:rPr>
              <a:t>су</a:t>
            </a:r>
            <a:r>
              <a:rPr lang="ru-RU" sz="3600" b="1" i="1" dirty="0">
                <a:latin typeface="Times New Roman"/>
                <a:ea typeface="Times New Roman"/>
              </a:rPr>
              <a:t>.  Воздух  стал  </a:t>
            </a:r>
            <a:r>
              <a:rPr lang="ru-RU" sz="3600" b="1" i="1" dirty="0" smtClean="0">
                <a:latin typeface="Times New Roman"/>
                <a:ea typeface="Times New Roman"/>
              </a:rPr>
              <a:t>т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е</a:t>
            </a:r>
            <a:r>
              <a:rPr lang="ru-RU" sz="3600" b="1" i="1" dirty="0" smtClean="0">
                <a:latin typeface="Times New Roman"/>
                <a:ea typeface="Times New Roman"/>
              </a:rPr>
              <a:t>плее</a:t>
            </a:r>
            <a:r>
              <a:rPr lang="ru-RU" sz="3600" b="1" i="1" dirty="0">
                <a:latin typeface="Times New Roman"/>
                <a:ea typeface="Times New Roman"/>
              </a:rPr>
              <a:t>.  Небо </a:t>
            </a:r>
            <a:r>
              <a:rPr lang="ru-RU" sz="3600" b="1" i="1" dirty="0" smtClean="0">
                <a:latin typeface="Times New Roman"/>
                <a:ea typeface="Times New Roman"/>
              </a:rPr>
              <a:t>св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е</a:t>
            </a:r>
            <a:r>
              <a:rPr lang="ru-RU" sz="3600" b="1" i="1" dirty="0" smtClean="0">
                <a:latin typeface="Times New Roman"/>
                <a:ea typeface="Times New Roman"/>
              </a:rPr>
              <a:t>тлее</a:t>
            </a:r>
            <a:r>
              <a:rPr lang="ru-RU" sz="3600" b="1" i="1" dirty="0">
                <a:latin typeface="Times New Roman"/>
                <a:ea typeface="Times New Roman"/>
              </a:rPr>
              <a:t>. </a:t>
            </a:r>
            <a:r>
              <a:rPr lang="ru-RU" sz="3600" b="1" i="1" dirty="0" smtClean="0">
                <a:latin typeface="Times New Roman"/>
                <a:ea typeface="Times New Roman"/>
              </a:rPr>
              <a:t>Пот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е</a:t>
            </a:r>
            <a:r>
              <a:rPr lang="ru-RU" sz="3600" b="1" i="1" dirty="0" smtClean="0">
                <a:latin typeface="Times New Roman"/>
                <a:ea typeface="Times New Roman"/>
              </a:rPr>
              <a:t>кли руч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е</a:t>
            </a:r>
            <a:r>
              <a:rPr lang="ru-RU" sz="3600" b="1" i="1" dirty="0" smtClean="0">
                <a:latin typeface="Times New Roman"/>
                <a:ea typeface="Times New Roman"/>
              </a:rPr>
              <a:t>йки</a:t>
            </a:r>
            <a:r>
              <a:rPr lang="ru-RU" sz="3600" b="1" i="1" dirty="0">
                <a:latin typeface="Times New Roman"/>
                <a:ea typeface="Times New Roman"/>
              </a:rPr>
              <a:t>. </a:t>
            </a:r>
            <a:r>
              <a:rPr lang="ru-RU" sz="3600" b="1" i="1" dirty="0" smtClean="0">
                <a:latin typeface="Times New Roman"/>
                <a:ea typeface="Times New Roman"/>
              </a:rPr>
              <a:t>В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о</a:t>
            </a:r>
            <a:r>
              <a:rPr lang="ru-RU" sz="3600" b="1" i="1" dirty="0" smtClean="0">
                <a:latin typeface="Times New Roman"/>
                <a:ea typeface="Times New Roman"/>
              </a:rPr>
              <a:t>да </a:t>
            </a:r>
            <a:r>
              <a:rPr lang="ru-RU" sz="3600" b="1" i="1" dirty="0">
                <a:latin typeface="Times New Roman"/>
                <a:ea typeface="Times New Roman"/>
              </a:rPr>
              <a:t>залила  </a:t>
            </a:r>
            <a:r>
              <a:rPr lang="ru-RU" sz="3600" b="1" i="1" dirty="0" smtClean="0">
                <a:latin typeface="Times New Roman"/>
                <a:ea typeface="Times New Roman"/>
              </a:rPr>
              <a:t>тр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о</a:t>
            </a:r>
            <a:r>
              <a:rPr lang="ru-RU" sz="3600" b="1" i="1" dirty="0" smtClean="0">
                <a:latin typeface="Times New Roman"/>
                <a:ea typeface="Times New Roman"/>
              </a:rPr>
              <a:t>пинки</a:t>
            </a:r>
            <a:r>
              <a:rPr lang="ru-RU" sz="3600" b="1" i="1" dirty="0">
                <a:latin typeface="Times New Roman"/>
                <a:ea typeface="Times New Roman"/>
              </a:rPr>
              <a:t>.  Звенит </a:t>
            </a:r>
            <a:r>
              <a:rPr lang="ru-RU" sz="3600" b="1" i="1" dirty="0" smtClean="0">
                <a:latin typeface="Times New Roman"/>
                <a:ea typeface="Times New Roman"/>
              </a:rPr>
              <a:t>в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е</a:t>
            </a:r>
            <a:r>
              <a:rPr lang="ru-RU" sz="3600" b="1" i="1" dirty="0" smtClean="0">
                <a:latin typeface="Times New Roman"/>
                <a:ea typeface="Times New Roman"/>
              </a:rPr>
              <a:t>сёлая к</a:t>
            </a:r>
            <a:r>
              <a:rPr lang="ru-RU" sz="3600" b="1" i="1" u="sng" dirty="0" smtClean="0">
                <a:latin typeface="Times New Roman"/>
                <a:ea typeface="Times New Roman"/>
              </a:rPr>
              <a:t>а</a:t>
            </a:r>
            <a:r>
              <a:rPr lang="ru-RU" sz="3600" b="1" i="1" dirty="0" smtClean="0">
                <a:latin typeface="Times New Roman"/>
                <a:ea typeface="Times New Roman"/>
              </a:rPr>
              <a:t>пель</a:t>
            </a:r>
            <a:r>
              <a:rPr lang="ru-RU" sz="3600" b="1" i="1" dirty="0">
                <a:latin typeface="Times New Roman"/>
                <a:ea typeface="Times New Roman"/>
              </a:rPr>
              <a:t>. </a:t>
            </a:r>
            <a:br>
              <a:rPr lang="ru-RU" sz="3600" b="1" i="1" dirty="0">
                <a:latin typeface="Times New Roman"/>
                <a:ea typeface="Times New Roman"/>
              </a:rPr>
            </a:br>
            <a:endParaRPr lang="be-BY" sz="3600" b="1" i="1" dirty="0"/>
          </a:p>
        </p:txBody>
      </p:sp>
    </p:spTree>
    <p:extLst>
      <p:ext uri="{BB962C8B-B14F-4D97-AF65-F5344CB8AC3E}">
        <p14:creationId xmlns:p14="http://schemas.microsoft.com/office/powerpoint/2010/main" val="7227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«Творческая»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628800"/>
            <a:ext cx="7128792" cy="42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Несёт меня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л..</a:t>
            </a:r>
            <a:r>
              <a:rPr lang="ru-RU" sz="3600" dirty="0" err="1" smtClean="0">
                <a:solidFill>
                  <a:srgbClr val="000000"/>
                </a:solidFill>
                <a:latin typeface="Times New Roman"/>
              </a:rPr>
              <a:t>са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в дремучие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л..</a:t>
            </a:r>
            <a:r>
              <a:rPr lang="ru-RU" sz="3600" dirty="0" err="1" smtClean="0">
                <a:solidFill>
                  <a:srgbClr val="000000"/>
                </a:solidFill>
                <a:latin typeface="Times New Roman"/>
              </a:rPr>
              <a:t>са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lvl="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Шарик ранку </a:t>
            </a:r>
            <a:r>
              <a:rPr lang="ru-RU" sz="3600" dirty="0" err="1" smtClean="0">
                <a:solidFill>
                  <a:srgbClr val="000000"/>
                </a:solidFill>
                <a:latin typeface="Times New Roman"/>
              </a:rPr>
              <a:t>зал..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зал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, с костью в будку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зал</a:t>
            </a:r>
            <a:r>
              <a:rPr lang="ru-RU" sz="3600" dirty="0" err="1" smtClean="0">
                <a:solidFill>
                  <a:srgbClr val="000000"/>
                </a:solidFill>
                <a:latin typeface="Times New Roman"/>
              </a:rPr>
              <a:t>..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зал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lvl="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Я ружьишко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зар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..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дил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 и морковку </a:t>
            </a:r>
            <a:r>
              <a:rPr lang="ru-RU" sz="3600" dirty="0" err="1" smtClean="0">
                <a:solidFill>
                  <a:srgbClr val="000000"/>
                </a:solidFill>
                <a:latin typeface="Times New Roman"/>
              </a:rPr>
              <a:t>прор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..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дил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lvl="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Мама дочку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пол</a:t>
            </a:r>
            <a:r>
              <a:rPr lang="ru-RU" sz="3600" dirty="0" err="1" smtClean="0">
                <a:solidFill>
                  <a:srgbClr val="000000"/>
                </a:solidFill>
                <a:latin typeface="Times New Roman"/>
              </a:rPr>
              <a:t>..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скала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 и бельё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</a:rPr>
              <a:t>попол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..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скала.</a:t>
            </a:r>
          </a:p>
        </p:txBody>
      </p:sp>
    </p:spTree>
    <p:extLst>
      <p:ext uri="{BB962C8B-B14F-4D97-AF65-F5344CB8AC3E}">
        <p14:creationId xmlns:p14="http://schemas.microsoft.com/office/powerpoint/2010/main" val="10553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«Творческая»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628800"/>
            <a:ext cx="7128792" cy="42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Несёт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меня л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</a:rPr>
              <a:t>и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са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в дремучие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л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</a:rPr>
              <a:t>е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са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Шарик ранку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зал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</a:rPr>
              <a:t>и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зал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, с костью в будку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зал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</a:rPr>
              <a:t>е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зал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Я ружьишко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зар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</a:rPr>
              <a:t>я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дил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и морковку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прор</a:t>
            </a:r>
            <a:r>
              <a:rPr lang="ru-RU" sz="3600" dirty="0">
                <a:solidFill>
                  <a:srgbClr val="C00000"/>
                </a:solidFill>
                <a:latin typeface="Times New Roman"/>
              </a:rPr>
              <a:t>е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дил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indent="-3429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ts val="1213"/>
              </a:spcAft>
              <a:buClr>
                <a:srgbClr val="000000"/>
              </a:buClr>
              <a:buSzPct val="100000"/>
            </a:pPr>
            <a:r>
              <a:rPr lang="ru-RU" sz="3600" dirty="0">
                <a:solidFill>
                  <a:srgbClr val="000000"/>
                </a:solidFill>
                <a:latin typeface="Times New Roman"/>
              </a:rPr>
              <a:t>Мама дочку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пол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</a:rPr>
              <a:t>а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скала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и бельё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попол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</a:rPr>
              <a:t>о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скала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645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«Творческая»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340768"/>
            <a:ext cx="7992888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Пос..дел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скамейке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..дел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от старости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..ла гнездо - 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..ла пятно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булавкой - 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здоровье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Прим..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рять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платье - прим..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рять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друзей.</a:t>
            </a:r>
          </a:p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Острые м..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футбольные м..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...шу в кино,    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...шу упражнение.</a:t>
            </a:r>
          </a:p>
        </p:txBody>
      </p:sp>
    </p:spTree>
    <p:extLst>
      <p:ext uri="{BB962C8B-B14F-4D97-AF65-F5344CB8AC3E}">
        <p14:creationId xmlns:p14="http://schemas.microsoft.com/office/powerpoint/2010/main" val="187645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«Творческая»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04623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дел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скамейке -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дел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старости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гнездо -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пятно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булавкой -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здоровье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0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рять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платье -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рять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друзей.</a:t>
            </a:r>
          </a:p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Острые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футбольные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шу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кино,   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шу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упражнение.</a:t>
            </a:r>
          </a:p>
        </p:txBody>
      </p:sp>
    </p:spTree>
    <p:extLst>
      <p:ext uri="{BB962C8B-B14F-4D97-AF65-F5344CB8AC3E}">
        <p14:creationId xmlns:p14="http://schemas.microsoft.com/office/powerpoint/2010/main" val="10768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«Графическая»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484784"/>
            <a:ext cx="6462464" cy="471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snowy- _______________________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– ________________________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hockey – _________________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 – _________________________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skate – _______________________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snowballs –  _______________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winter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______________________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0215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7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620688"/>
            <a:ext cx="5400600" cy="4396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snowy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снежная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холодная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hockey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играть в хоккей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ходить на лыжах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skate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кататься на коньках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snowballs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 играть в снежки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winter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зима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72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-315416"/>
            <a:ext cx="58645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«Художественная»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428604"/>
            <a:ext cx="7643866" cy="707886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09850" algn="l"/>
              </a:tabLst>
            </a:pPr>
            <a:r>
              <a:rPr lang="ru-RU" sz="40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Н.П.Крымов. «Зимний вечер».</a:t>
            </a:r>
            <a:endParaRPr lang="ru-RU" sz="4800" b="1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_a4dc9_3259a11d_XX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6" y="1714488"/>
            <a:ext cx="7260650" cy="4520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2048163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95936" y="5229225"/>
            <a:ext cx="331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000" b="1" dirty="0" smtClean="0">
                <a:solidFill>
                  <a:srgbClr val="1F497D"/>
                </a:solidFill>
              </a:rPr>
              <a:t>вет</a:t>
            </a:r>
            <a:r>
              <a:rPr lang="ru-RU" sz="4000" b="1" dirty="0" smtClean="0">
                <a:solidFill>
                  <a:srgbClr val="FF0000"/>
                </a:solidFill>
              </a:rPr>
              <a:t>е</a:t>
            </a:r>
            <a:r>
              <a:rPr lang="ru-RU" sz="4000" b="1" dirty="0" smtClean="0">
                <a:solidFill>
                  <a:srgbClr val="1F497D"/>
                </a:solidFill>
              </a:rPr>
              <a:t>р</a:t>
            </a:r>
            <a:endParaRPr lang="ru-RU" sz="4000" b="1" dirty="0">
              <a:solidFill>
                <a:srgbClr val="1F497D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364088" y="5197133"/>
            <a:ext cx="144463" cy="2159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ÐÐ°ÑÑÐ¸Ð½ÐºÐ¸ Ð¿Ð¾ Ð·Ð°Ð¿ÑÐ¾ÑÑ ÑÐµÐ±ÑÑ ÑÐ»Ð¾Ð²Ð° Ð²ÐµÑÐµ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5910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928662" y="285728"/>
            <a:ext cx="7358082" cy="707886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09850" algn="l"/>
              </a:tabLst>
            </a:pPr>
            <a:r>
              <a:rPr lang="ru-RU" sz="40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И. Левитан «Зимой в лесу».</a:t>
            </a:r>
            <a:endParaRPr lang="ru-RU" sz="4800" b="1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n-the-forest-at-winter-1885.jpg!xl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500174"/>
            <a:ext cx="6000782" cy="4800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240971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357166"/>
            <a:ext cx="6678047" cy="7078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И.Михайлов. «Зимний лес».</a:t>
            </a:r>
          </a:p>
        </p:txBody>
      </p:sp>
      <p:pic>
        <p:nvPicPr>
          <p:cNvPr id="3" name="Рисунок 2" descr="0_10dc9e_ea004bce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571612"/>
            <a:ext cx="7738324" cy="4672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364208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571480"/>
            <a:ext cx="2047886" cy="2457463"/>
          </a:xfrm>
          <a:prstGeom prst="rect">
            <a:avLst/>
          </a:prstGeom>
        </p:spPr>
      </p:pic>
      <p:pic>
        <p:nvPicPr>
          <p:cNvPr id="5" name="Рисунок 4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642918"/>
            <a:ext cx="2286016" cy="2743219"/>
          </a:xfrm>
          <a:prstGeom prst="rect">
            <a:avLst/>
          </a:prstGeom>
        </p:spPr>
      </p:pic>
      <p:pic>
        <p:nvPicPr>
          <p:cNvPr id="8" name="Рисунок 7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2214554"/>
            <a:ext cx="2562244" cy="30746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79541"/>
            <a:ext cx="9144000" cy="1470025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Спасибо!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 descr="0_a69fe_e9cdc05d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3571876"/>
            <a:ext cx="2226481" cy="2671777"/>
          </a:xfrm>
          <a:prstGeom prst="rect">
            <a:avLst/>
          </a:prstGeom>
        </p:spPr>
      </p:pic>
      <p:pic>
        <p:nvPicPr>
          <p:cNvPr id="10" name="Picture 6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858806"/>
            <a:ext cx="72866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7543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23928" y="5229225"/>
            <a:ext cx="338512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000" b="1" dirty="0" smtClean="0">
                <a:solidFill>
                  <a:srgbClr val="1F497D"/>
                </a:solidFill>
              </a:rPr>
              <a:t>к</a:t>
            </a:r>
            <a:r>
              <a:rPr lang="ru-RU" sz="4000" b="1" dirty="0" smtClean="0">
                <a:solidFill>
                  <a:srgbClr val="FF0000"/>
                </a:solidFill>
              </a:rPr>
              <a:t>а</a:t>
            </a:r>
            <a:r>
              <a:rPr lang="ru-RU" sz="4000" b="1" dirty="0" smtClean="0">
                <a:solidFill>
                  <a:srgbClr val="1F497D"/>
                </a:solidFill>
              </a:rPr>
              <a:t>никулы</a:t>
            </a:r>
            <a:endParaRPr lang="ru-RU" sz="4000" b="1" dirty="0">
              <a:solidFill>
                <a:srgbClr val="1F497D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364088" y="5197133"/>
            <a:ext cx="144463" cy="2159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ÐÐ°ÑÑÐ¸Ð½ÐºÐ¸ Ð¿Ð¾ Ð·Ð°Ð¿ÑÐ¾ÑÑ ÑÐµÐ±ÑÑ ÐºÐ°Ð½Ð¸ÐºÑÐ»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0567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3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63888" y="5511385"/>
            <a:ext cx="3313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000" b="1" dirty="0">
                <a:solidFill>
                  <a:schemeClr val="tx2"/>
                </a:solidFill>
              </a:rPr>
              <a:t>м</a:t>
            </a:r>
            <a:r>
              <a:rPr lang="ru-RU" sz="4000" b="1" u="sng" dirty="0">
                <a:solidFill>
                  <a:srgbClr val="FF0000"/>
                </a:solidFill>
              </a:rPr>
              <a:t>о</a:t>
            </a:r>
            <a:r>
              <a:rPr lang="ru-RU" sz="4000" b="1" dirty="0">
                <a:solidFill>
                  <a:schemeClr val="tx2"/>
                </a:solidFill>
              </a:rPr>
              <a:t>ро</a:t>
            </a:r>
            <a:r>
              <a:rPr lang="ru-RU" sz="4000" b="1" u="sng" dirty="0">
                <a:solidFill>
                  <a:schemeClr val="tx2"/>
                </a:solidFill>
              </a:rPr>
              <a:t>з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580112" y="5511385"/>
            <a:ext cx="144462" cy="2159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5" name="Picture 7" descr="C:\Users\Таня\Desktop\сс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412876"/>
            <a:ext cx="7200850" cy="361995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6877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0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</a:t>
            </a:r>
            <a:r>
              <a:rPr lang="ru-RU" sz="440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Словаринка</a:t>
            </a:r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42604" y="5401041"/>
            <a:ext cx="3072404" cy="828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кабрь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1083245">
            <a:off x="5763636" y="2519752"/>
            <a:ext cx="2071702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роз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 rot="21133225">
            <a:off x="294024" y="4317051"/>
            <a:ext cx="3390094" cy="85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никулы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167355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0" y="0"/>
            <a:ext cx="2357430" cy="235743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 rot="20534500">
            <a:off x="1142749" y="2678137"/>
            <a:ext cx="221457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..р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t34dyrdlk1w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46" y="3857628"/>
            <a:ext cx="2357454" cy="279770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 rot="21221608">
            <a:off x="1606551" y="861076"/>
            <a:ext cx="2714644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п..</a:t>
            </a:r>
            <a:r>
              <a:rPr lang="ru-RU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льто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prazdnikia-51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785794"/>
            <a:ext cx="1792211" cy="2214579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 rot="1223251">
            <a:off x="5058253" y="937565"/>
            <a:ext cx="2575823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white"/>
                </a:solidFill>
              </a:rPr>
              <a:t>с</a:t>
            </a:r>
            <a:r>
              <a:rPr lang="ru-RU" sz="3600" b="1" dirty="0" smtClean="0">
                <a:solidFill>
                  <a:prstClr val="white"/>
                </a:solidFill>
              </a:rPr>
              <a:t>..</a:t>
            </a:r>
            <a:r>
              <a:rPr lang="ru-RU" sz="3600" b="1" dirty="0" err="1" smtClean="0">
                <a:solidFill>
                  <a:prstClr val="white"/>
                </a:solidFill>
              </a:rPr>
              <a:t>поги</a:t>
            </a:r>
            <a:endParaRPr lang="ru-RU" sz="3200" b="1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032195" y="4001114"/>
            <a:ext cx="2357454" cy="615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..года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8C53R6PTHi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682" y="1637513"/>
            <a:ext cx="3249402" cy="37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0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</a:t>
            </a:r>
            <a:r>
              <a:rPr lang="ru-RU" sz="440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Словаринка</a:t>
            </a:r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68087" y="5360755"/>
            <a:ext cx="3065997" cy="828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кабрь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1083245">
            <a:off x="5742362" y="2549199"/>
            <a:ext cx="2278339" cy="7473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роз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 rot="21133225">
            <a:off x="427739" y="4169659"/>
            <a:ext cx="3334255" cy="85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никулы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167355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0" y="0"/>
            <a:ext cx="2357430" cy="235743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 rot="20534500">
            <a:off x="1082172" y="2483363"/>
            <a:ext cx="2214578" cy="82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t34dyrdlk1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46" y="3857628"/>
            <a:ext cx="2357454" cy="279770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 rot="21221608">
            <a:off x="1621140" y="982443"/>
            <a:ext cx="2714644" cy="807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льто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prazdnikia-51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5794"/>
            <a:ext cx="1792211" cy="2214579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 rot="1223251">
            <a:off x="5018760" y="930463"/>
            <a:ext cx="2575823" cy="8696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с</a:t>
            </a:r>
            <a:r>
              <a:rPr lang="ru-RU" sz="3600" b="1" dirty="0" smtClean="0">
                <a:solidFill>
                  <a:srgbClr val="FF0000"/>
                </a:solidFill>
              </a:rPr>
              <a:t>а</a:t>
            </a:r>
            <a:r>
              <a:rPr lang="ru-RU" sz="3600" b="1" dirty="0" smtClean="0">
                <a:solidFill>
                  <a:prstClr val="white"/>
                </a:solidFill>
              </a:rPr>
              <a:t>поги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032195" y="4001114"/>
            <a:ext cx="2357454" cy="79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8C53R6PTHi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682" y="1637513"/>
            <a:ext cx="3249402" cy="37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888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«Загадочная»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46678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27584" y="1044895"/>
            <a:ext cx="4143912" cy="1815882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Покружилась звёздочка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воздухе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немножко,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Села 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растаяла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моей 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ладошке.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324167"/>
            <a:ext cx="58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«Загадочная»</a:t>
            </a:r>
            <a:endParaRPr lang="ru-RU" sz="4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4652555"/>
            <a:ext cx="4752528" cy="1815882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Он летает 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белой стаей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сверкает 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лету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звездой 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прохладной тает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На ладони и во рту. </a:t>
            </a:r>
            <a:endParaRPr lang="ru-RU" sz="2800" b="1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0" y="2521116"/>
            <a:ext cx="4403950" cy="2677656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Он лежит 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 в переулке,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 в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полях лежит зимой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Если выйду на прогулку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,–</a:t>
            </a:r>
            <a:endParaRPr lang="ru-RU" sz="28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То на шапке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меховой</a:t>
            </a: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Отгадал уже, дружок?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Чистый, беленький </a:t>
            </a:r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8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631</Words>
  <Application>Microsoft Office PowerPoint</Application>
  <PresentationFormat>Экран (4:3)</PresentationFormat>
  <Paragraphs>133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«Зимняя книга»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Зимняя страничка</dc:title>
  <dc:creator>1 Класс</dc:creator>
  <cp:lastModifiedBy>Ирина</cp:lastModifiedBy>
  <cp:revision>76</cp:revision>
  <dcterms:created xsi:type="dcterms:W3CDTF">2016-03-13T09:40:30Z</dcterms:created>
  <dcterms:modified xsi:type="dcterms:W3CDTF">2019-05-09T14:16:23Z</dcterms:modified>
</cp:coreProperties>
</file>